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57" r:id="rId3"/>
    <p:sldId id="258" r:id="rId4"/>
    <p:sldId id="259" r:id="rId5"/>
    <p:sldId id="260" r:id="rId6"/>
    <p:sldId id="261" r:id="rId7"/>
    <p:sldId id="272" r:id="rId8"/>
    <p:sldId id="273" r:id="rId9"/>
    <p:sldId id="275" r:id="rId10"/>
    <p:sldId id="262" r:id="rId11"/>
    <p:sldId id="263" r:id="rId12"/>
    <p:sldId id="264" r:id="rId13"/>
    <p:sldId id="265" r:id="rId14"/>
    <p:sldId id="266" r:id="rId15"/>
    <p:sldId id="267" r:id="rId16"/>
    <p:sldId id="268" r:id="rId17"/>
    <p:sldId id="270" r:id="rId18"/>
    <p:sldId id="271"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C791-50CF-4C61-9D70-EFB27E21B7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45179E-9A3B-414C-A38A-C78631964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09DBD5-6E19-4111-8A52-A7647A3A192F}"/>
              </a:ext>
            </a:extLst>
          </p:cNvPr>
          <p:cNvSpPr>
            <a:spLocks noGrp="1"/>
          </p:cNvSpPr>
          <p:nvPr>
            <p:ph type="dt" sz="half" idx="10"/>
          </p:nvPr>
        </p:nvSpPr>
        <p:spPr/>
        <p:txBody>
          <a:bodyPr/>
          <a:lstStyle/>
          <a:p>
            <a:fld id="{04BD78C7-7263-441D-9584-6FC42E22C964}" type="datetimeFigureOut">
              <a:rPr lang="en-US" smtClean="0"/>
              <a:t>9/21/2021</a:t>
            </a:fld>
            <a:endParaRPr lang="en-US"/>
          </a:p>
        </p:txBody>
      </p:sp>
      <p:sp>
        <p:nvSpPr>
          <p:cNvPr id="5" name="Footer Placeholder 4">
            <a:extLst>
              <a:ext uri="{FF2B5EF4-FFF2-40B4-BE49-F238E27FC236}">
                <a16:creationId xmlns:a16="http://schemas.microsoft.com/office/drawing/2014/main" id="{E7473725-2756-4911-9A4B-F2353ADC7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853BF-AA2D-45E5-9118-A14700355FC0}"/>
              </a:ext>
            </a:extLst>
          </p:cNvPr>
          <p:cNvSpPr>
            <a:spLocks noGrp="1"/>
          </p:cNvSpPr>
          <p:nvPr>
            <p:ph type="sldNum" sz="quarter" idx="12"/>
          </p:nvPr>
        </p:nvSpPr>
        <p:spPr/>
        <p:txBody>
          <a:bodyPr/>
          <a:lstStyle/>
          <a:p>
            <a:fld id="{23C12688-76DF-4029-A498-F3D2DD4A5C71}" type="slidenum">
              <a:rPr lang="en-US" smtClean="0"/>
              <a:t>‹#›</a:t>
            </a:fld>
            <a:endParaRPr lang="en-US"/>
          </a:p>
        </p:txBody>
      </p:sp>
    </p:spTree>
    <p:extLst>
      <p:ext uri="{BB962C8B-B14F-4D97-AF65-F5344CB8AC3E}">
        <p14:creationId xmlns:p14="http://schemas.microsoft.com/office/powerpoint/2010/main" val="1099715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4169-3E93-4E5D-8889-4B651F6AB0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F0D934-888F-4A7D-BA96-C2F73D254D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C5390F-C7FB-4FB6-8FCB-06BDF821125D}"/>
              </a:ext>
            </a:extLst>
          </p:cNvPr>
          <p:cNvSpPr>
            <a:spLocks noGrp="1"/>
          </p:cNvSpPr>
          <p:nvPr>
            <p:ph type="dt" sz="half" idx="10"/>
          </p:nvPr>
        </p:nvSpPr>
        <p:spPr/>
        <p:txBody>
          <a:bodyPr/>
          <a:lstStyle/>
          <a:p>
            <a:fld id="{04BD78C7-7263-441D-9584-6FC42E22C964}" type="datetimeFigureOut">
              <a:rPr lang="en-US" smtClean="0"/>
              <a:t>9/21/2021</a:t>
            </a:fld>
            <a:endParaRPr lang="en-US"/>
          </a:p>
        </p:txBody>
      </p:sp>
      <p:sp>
        <p:nvSpPr>
          <p:cNvPr id="5" name="Footer Placeholder 4">
            <a:extLst>
              <a:ext uri="{FF2B5EF4-FFF2-40B4-BE49-F238E27FC236}">
                <a16:creationId xmlns:a16="http://schemas.microsoft.com/office/drawing/2014/main" id="{EFC176E8-45BE-4C18-9D6F-098A5785C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073FD5-88E9-4C0C-A64F-A62E01D238B2}"/>
              </a:ext>
            </a:extLst>
          </p:cNvPr>
          <p:cNvSpPr>
            <a:spLocks noGrp="1"/>
          </p:cNvSpPr>
          <p:nvPr>
            <p:ph type="sldNum" sz="quarter" idx="12"/>
          </p:nvPr>
        </p:nvSpPr>
        <p:spPr/>
        <p:txBody>
          <a:bodyPr/>
          <a:lstStyle/>
          <a:p>
            <a:fld id="{23C12688-76DF-4029-A498-F3D2DD4A5C71}" type="slidenum">
              <a:rPr lang="en-US" smtClean="0"/>
              <a:t>‹#›</a:t>
            </a:fld>
            <a:endParaRPr lang="en-US"/>
          </a:p>
        </p:txBody>
      </p:sp>
    </p:spTree>
    <p:extLst>
      <p:ext uri="{BB962C8B-B14F-4D97-AF65-F5344CB8AC3E}">
        <p14:creationId xmlns:p14="http://schemas.microsoft.com/office/powerpoint/2010/main" val="3394997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508DB-FBAB-4D58-A038-9686B3BCE2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5BB926-C6A4-41C6-A5CA-18003E7197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60102-12AB-414C-AB3C-2FD3591AA1D8}"/>
              </a:ext>
            </a:extLst>
          </p:cNvPr>
          <p:cNvSpPr>
            <a:spLocks noGrp="1"/>
          </p:cNvSpPr>
          <p:nvPr>
            <p:ph type="dt" sz="half" idx="10"/>
          </p:nvPr>
        </p:nvSpPr>
        <p:spPr/>
        <p:txBody>
          <a:bodyPr/>
          <a:lstStyle/>
          <a:p>
            <a:fld id="{04BD78C7-7263-441D-9584-6FC42E22C964}" type="datetimeFigureOut">
              <a:rPr lang="en-US" smtClean="0"/>
              <a:t>9/21/2021</a:t>
            </a:fld>
            <a:endParaRPr lang="en-US"/>
          </a:p>
        </p:txBody>
      </p:sp>
      <p:sp>
        <p:nvSpPr>
          <p:cNvPr id="5" name="Footer Placeholder 4">
            <a:extLst>
              <a:ext uri="{FF2B5EF4-FFF2-40B4-BE49-F238E27FC236}">
                <a16:creationId xmlns:a16="http://schemas.microsoft.com/office/drawing/2014/main" id="{9DBA72E0-11C4-4518-AA08-76D940841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6DB047-83A1-4769-B803-598B9AB3A01D}"/>
              </a:ext>
            </a:extLst>
          </p:cNvPr>
          <p:cNvSpPr>
            <a:spLocks noGrp="1"/>
          </p:cNvSpPr>
          <p:nvPr>
            <p:ph type="sldNum" sz="quarter" idx="12"/>
          </p:nvPr>
        </p:nvSpPr>
        <p:spPr/>
        <p:txBody>
          <a:bodyPr/>
          <a:lstStyle/>
          <a:p>
            <a:fld id="{23C12688-76DF-4029-A498-F3D2DD4A5C71}" type="slidenum">
              <a:rPr lang="en-US" smtClean="0"/>
              <a:t>‹#›</a:t>
            </a:fld>
            <a:endParaRPr lang="en-US"/>
          </a:p>
        </p:txBody>
      </p:sp>
    </p:spTree>
    <p:extLst>
      <p:ext uri="{BB962C8B-B14F-4D97-AF65-F5344CB8AC3E}">
        <p14:creationId xmlns:p14="http://schemas.microsoft.com/office/powerpoint/2010/main" val="602951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D9E4-9B5B-44AB-8B92-E42B4C3E55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C1784C-411A-48C0-B89A-97E968AB3F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A5246F-9359-4901-BE4E-4B5EE8684B15}"/>
              </a:ext>
            </a:extLst>
          </p:cNvPr>
          <p:cNvSpPr>
            <a:spLocks noGrp="1"/>
          </p:cNvSpPr>
          <p:nvPr>
            <p:ph type="dt" sz="half" idx="10"/>
          </p:nvPr>
        </p:nvSpPr>
        <p:spPr/>
        <p:txBody>
          <a:bodyPr/>
          <a:lstStyle/>
          <a:p>
            <a:fld id="{95DB5A7F-B4DF-4262-90F4-D926835F7890}" type="datetimeFigureOut">
              <a:rPr lang="en-US" smtClean="0"/>
              <a:t>9/21/2021</a:t>
            </a:fld>
            <a:endParaRPr lang="en-US"/>
          </a:p>
        </p:txBody>
      </p:sp>
      <p:sp>
        <p:nvSpPr>
          <p:cNvPr id="5" name="Footer Placeholder 4">
            <a:extLst>
              <a:ext uri="{FF2B5EF4-FFF2-40B4-BE49-F238E27FC236}">
                <a16:creationId xmlns:a16="http://schemas.microsoft.com/office/drawing/2014/main" id="{BB1E52F3-32BE-4472-BD93-12102D6E0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FA8D7A-6D5B-494D-83CB-2016EEDCAB9F}"/>
              </a:ext>
            </a:extLst>
          </p:cNvPr>
          <p:cNvSpPr>
            <a:spLocks noGrp="1"/>
          </p:cNvSpPr>
          <p:nvPr>
            <p:ph type="sldNum" sz="quarter" idx="12"/>
          </p:nvPr>
        </p:nvSpPr>
        <p:spPr/>
        <p:txBody>
          <a:bodyPr/>
          <a:lstStyle/>
          <a:p>
            <a:fld id="{36F461B7-D70A-42EA-ACC9-60A7062D8D51}" type="slidenum">
              <a:rPr lang="en-US" smtClean="0"/>
              <a:t>‹#›</a:t>
            </a:fld>
            <a:endParaRPr lang="en-US"/>
          </a:p>
        </p:txBody>
      </p:sp>
    </p:spTree>
    <p:extLst>
      <p:ext uri="{BB962C8B-B14F-4D97-AF65-F5344CB8AC3E}">
        <p14:creationId xmlns:p14="http://schemas.microsoft.com/office/powerpoint/2010/main" val="830727585"/>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162C-479B-47E5-851E-B8BE388861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0A0FE4-597C-4DE1-BADF-5C8DC34AD1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3D2DA-C108-46D5-89A8-7BD7FE31D17E}"/>
              </a:ext>
            </a:extLst>
          </p:cNvPr>
          <p:cNvSpPr>
            <a:spLocks noGrp="1"/>
          </p:cNvSpPr>
          <p:nvPr>
            <p:ph type="dt" sz="half" idx="10"/>
          </p:nvPr>
        </p:nvSpPr>
        <p:spPr/>
        <p:txBody>
          <a:bodyPr/>
          <a:lstStyle/>
          <a:p>
            <a:fld id="{04BD78C7-7263-441D-9584-6FC42E22C964}" type="datetimeFigureOut">
              <a:rPr lang="en-US" smtClean="0"/>
              <a:t>9/21/2021</a:t>
            </a:fld>
            <a:endParaRPr lang="en-US"/>
          </a:p>
        </p:txBody>
      </p:sp>
      <p:sp>
        <p:nvSpPr>
          <p:cNvPr id="5" name="Footer Placeholder 4">
            <a:extLst>
              <a:ext uri="{FF2B5EF4-FFF2-40B4-BE49-F238E27FC236}">
                <a16:creationId xmlns:a16="http://schemas.microsoft.com/office/drawing/2014/main" id="{EBDDF45B-50A3-4698-A74A-20B14AA39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A0D9B-4217-478F-944B-80D3306F5F5B}"/>
              </a:ext>
            </a:extLst>
          </p:cNvPr>
          <p:cNvSpPr>
            <a:spLocks noGrp="1"/>
          </p:cNvSpPr>
          <p:nvPr>
            <p:ph type="sldNum" sz="quarter" idx="12"/>
          </p:nvPr>
        </p:nvSpPr>
        <p:spPr/>
        <p:txBody>
          <a:bodyPr/>
          <a:lstStyle/>
          <a:p>
            <a:fld id="{23C12688-76DF-4029-A498-F3D2DD4A5C71}" type="slidenum">
              <a:rPr lang="en-US" smtClean="0"/>
              <a:t>‹#›</a:t>
            </a:fld>
            <a:endParaRPr lang="en-US"/>
          </a:p>
        </p:txBody>
      </p:sp>
    </p:spTree>
    <p:extLst>
      <p:ext uri="{BB962C8B-B14F-4D97-AF65-F5344CB8AC3E}">
        <p14:creationId xmlns:p14="http://schemas.microsoft.com/office/powerpoint/2010/main" val="203026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767A-BBF9-4202-B2D0-8E100A97FB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D898E-F495-4154-A735-81402118E8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6C759C-6E69-41C5-A3E9-891FB4117D9B}"/>
              </a:ext>
            </a:extLst>
          </p:cNvPr>
          <p:cNvSpPr>
            <a:spLocks noGrp="1"/>
          </p:cNvSpPr>
          <p:nvPr>
            <p:ph type="dt" sz="half" idx="10"/>
          </p:nvPr>
        </p:nvSpPr>
        <p:spPr/>
        <p:txBody>
          <a:bodyPr/>
          <a:lstStyle/>
          <a:p>
            <a:fld id="{04BD78C7-7263-441D-9584-6FC42E22C964}" type="datetimeFigureOut">
              <a:rPr lang="en-US" smtClean="0"/>
              <a:t>9/21/2021</a:t>
            </a:fld>
            <a:endParaRPr lang="en-US"/>
          </a:p>
        </p:txBody>
      </p:sp>
      <p:sp>
        <p:nvSpPr>
          <p:cNvPr id="5" name="Footer Placeholder 4">
            <a:extLst>
              <a:ext uri="{FF2B5EF4-FFF2-40B4-BE49-F238E27FC236}">
                <a16:creationId xmlns:a16="http://schemas.microsoft.com/office/drawing/2014/main" id="{E06C2C4F-8C81-4B35-9810-0BD40BCF2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D5CDB-87B9-4327-B650-72737F0F38CB}"/>
              </a:ext>
            </a:extLst>
          </p:cNvPr>
          <p:cNvSpPr>
            <a:spLocks noGrp="1"/>
          </p:cNvSpPr>
          <p:nvPr>
            <p:ph type="sldNum" sz="quarter" idx="12"/>
          </p:nvPr>
        </p:nvSpPr>
        <p:spPr/>
        <p:txBody>
          <a:bodyPr/>
          <a:lstStyle/>
          <a:p>
            <a:fld id="{23C12688-76DF-4029-A498-F3D2DD4A5C71}" type="slidenum">
              <a:rPr lang="en-US" smtClean="0"/>
              <a:t>‹#›</a:t>
            </a:fld>
            <a:endParaRPr lang="en-US"/>
          </a:p>
        </p:txBody>
      </p:sp>
    </p:spTree>
    <p:extLst>
      <p:ext uri="{BB962C8B-B14F-4D97-AF65-F5344CB8AC3E}">
        <p14:creationId xmlns:p14="http://schemas.microsoft.com/office/powerpoint/2010/main" val="2706491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D534-FCB9-46A3-A775-C9DEE08FF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B1C188-0E2B-41D8-8219-ADFA4929A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7A2B70-4458-4496-B1E4-427EAFE544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EF7C68-5458-411F-B354-AB6AB44534C0}"/>
              </a:ext>
            </a:extLst>
          </p:cNvPr>
          <p:cNvSpPr>
            <a:spLocks noGrp="1"/>
          </p:cNvSpPr>
          <p:nvPr>
            <p:ph type="dt" sz="half" idx="10"/>
          </p:nvPr>
        </p:nvSpPr>
        <p:spPr/>
        <p:txBody>
          <a:bodyPr/>
          <a:lstStyle/>
          <a:p>
            <a:fld id="{04BD78C7-7263-441D-9584-6FC42E22C964}" type="datetimeFigureOut">
              <a:rPr lang="en-US" smtClean="0"/>
              <a:t>9/21/2021</a:t>
            </a:fld>
            <a:endParaRPr lang="en-US"/>
          </a:p>
        </p:txBody>
      </p:sp>
      <p:sp>
        <p:nvSpPr>
          <p:cNvPr id="6" name="Footer Placeholder 5">
            <a:extLst>
              <a:ext uri="{FF2B5EF4-FFF2-40B4-BE49-F238E27FC236}">
                <a16:creationId xmlns:a16="http://schemas.microsoft.com/office/drawing/2014/main" id="{F47DBFED-A83B-4732-AEF2-AA421DFB8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7731F1-ABDA-44EF-9831-621168F6A519}"/>
              </a:ext>
            </a:extLst>
          </p:cNvPr>
          <p:cNvSpPr>
            <a:spLocks noGrp="1"/>
          </p:cNvSpPr>
          <p:nvPr>
            <p:ph type="sldNum" sz="quarter" idx="12"/>
          </p:nvPr>
        </p:nvSpPr>
        <p:spPr/>
        <p:txBody>
          <a:bodyPr/>
          <a:lstStyle/>
          <a:p>
            <a:fld id="{23C12688-76DF-4029-A498-F3D2DD4A5C71}" type="slidenum">
              <a:rPr lang="en-US" smtClean="0"/>
              <a:t>‹#›</a:t>
            </a:fld>
            <a:endParaRPr lang="en-US"/>
          </a:p>
        </p:txBody>
      </p:sp>
    </p:spTree>
    <p:extLst>
      <p:ext uri="{BB962C8B-B14F-4D97-AF65-F5344CB8AC3E}">
        <p14:creationId xmlns:p14="http://schemas.microsoft.com/office/powerpoint/2010/main" val="3720387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9429-7506-4A2C-ADD2-B0F487C5BC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0AE4EB-7E31-4676-A66C-12C1F27882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02324C-1BF1-4C02-BE68-E93FEA8078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0D3EDF-48ED-48A6-B023-BAF65F1741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1FC3D6-8589-4628-AD45-F6BF77D6D0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35E976-D82B-4B82-8FDF-3733DBE5E480}"/>
              </a:ext>
            </a:extLst>
          </p:cNvPr>
          <p:cNvSpPr>
            <a:spLocks noGrp="1"/>
          </p:cNvSpPr>
          <p:nvPr>
            <p:ph type="dt" sz="half" idx="10"/>
          </p:nvPr>
        </p:nvSpPr>
        <p:spPr/>
        <p:txBody>
          <a:bodyPr/>
          <a:lstStyle/>
          <a:p>
            <a:fld id="{04BD78C7-7263-441D-9584-6FC42E22C964}" type="datetimeFigureOut">
              <a:rPr lang="en-US" smtClean="0"/>
              <a:t>9/21/2021</a:t>
            </a:fld>
            <a:endParaRPr lang="en-US"/>
          </a:p>
        </p:txBody>
      </p:sp>
      <p:sp>
        <p:nvSpPr>
          <p:cNvPr id="8" name="Footer Placeholder 7">
            <a:extLst>
              <a:ext uri="{FF2B5EF4-FFF2-40B4-BE49-F238E27FC236}">
                <a16:creationId xmlns:a16="http://schemas.microsoft.com/office/drawing/2014/main" id="{89A54AF2-0081-41A6-9C02-922A4F07A0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C98778-2C47-4FD6-9B39-89AC52A83ACC}"/>
              </a:ext>
            </a:extLst>
          </p:cNvPr>
          <p:cNvSpPr>
            <a:spLocks noGrp="1"/>
          </p:cNvSpPr>
          <p:nvPr>
            <p:ph type="sldNum" sz="quarter" idx="12"/>
          </p:nvPr>
        </p:nvSpPr>
        <p:spPr/>
        <p:txBody>
          <a:bodyPr/>
          <a:lstStyle/>
          <a:p>
            <a:fld id="{23C12688-76DF-4029-A498-F3D2DD4A5C71}" type="slidenum">
              <a:rPr lang="en-US" smtClean="0"/>
              <a:t>‹#›</a:t>
            </a:fld>
            <a:endParaRPr lang="en-US"/>
          </a:p>
        </p:txBody>
      </p:sp>
    </p:spTree>
    <p:extLst>
      <p:ext uri="{BB962C8B-B14F-4D97-AF65-F5344CB8AC3E}">
        <p14:creationId xmlns:p14="http://schemas.microsoft.com/office/powerpoint/2010/main" val="1727638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AAAB-5DAF-4499-A6AA-CF47041CB1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F4CE7B-9028-40E5-8336-5063F9FD46A1}"/>
              </a:ext>
            </a:extLst>
          </p:cNvPr>
          <p:cNvSpPr>
            <a:spLocks noGrp="1"/>
          </p:cNvSpPr>
          <p:nvPr>
            <p:ph type="dt" sz="half" idx="10"/>
          </p:nvPr>
        </p:nvSpPr>
        <p:spPr/>
        <p:txBody>
          <a:bodyPr/>
          <a:lstStyle/>
          <a:p>
            <a:fld id="{04BD78C7-7263-441D-9584-6FC42E22C964}" type="datetimeFigureOut">
              <a:rPr lang="en-US" smtClean="0"/>
              <a:t>9/21/2021</a:t>
            </a:fld>
            <a:endParaRPr lang="en-US"/>
          </a:p>
        </p:txBody>
      </p:sp>
      <p:sp>
        <p:nvSpPr>
          <p:cNvPr id="4" name="Footer Placeholder 3">
            <a:extLst>
              <a:ext uri="{FF2B5EF4-FFF2-40B4-BE49-F238E27FC236}">
                <a16:creationId xmlns:a16="http://schemas.microsoft.com/office/drawing/2014/main" id="{23AEE7F8-265A-44EA-A35B-EDBC55B59A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9CF11-410E-4224-A9E8-33DD14625591}"/>
              </a:ext>
            </a:extLst>
          </p:cNvPr>
          <p:cNvSpPr>
            <a:spLocks noGrp="1"/>
          </p:cNvSpPr>
          <p:nvPr>
            <p:ph type="sldNum" sz="quarter" idx="12"/>
          </p:nvPr>
        </p:nvSpPr>
        <p:spPr/>
        <p:txBody>
          <a:bodyPr/>
          <a:lstStyle/>
          <a:p>
            <a:fld id="{23C12688-76DF-4029-A498-F3D2DD4A5C71}" type="slidenum">
              <a:rPr lang="en-US" smtClean="0"/>
              <a:t>‹#›</a:t>
            </a:fld>
            <a:endParaRPr lang="en-US"/>
          </a:p>
        </p:txBody>
      </p:sp>
    </p:spTree>
    <p:extLst>
      <p:ext uri="{BB962C8B-B14F-4D97-AF65-F5344CB8AC3E}">
        <p14:creationId xmlns:p14="http://schemas.microsoft.com/office/powerpoint/2010/main" val="365857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FCF563-77F5-45ED-A3B5-8153D7B4926E}"/>
              </a:ext>
            </a:extLst>
          </p:cNvPr>
          <p:cNvSpPr>
            <a:spLocks noGrp="1"/>
          </p:cNvSpPr>
          <p:nvPr>
            <p:ph type="dt" sz="half" idx="10"/>
          </p:nvPr>
        </p:nvSpPr>
        <p:spPr/>
        <p:txBody>
          <a:bodyPr/>
          <a:lstStyle/>
          <a:p>
            <a:fld id="{04BD78C7-7263-441D-9584-6FC42E22C964}" type="datetimeFigureOut">
              <a:rPr lang="en-US" smtClean="0"/>
              <a:t>9/21/2021</a:t>
            </a:fld>
            <a:endParaRPr lang="en-US"/>
          </a:p>
        </p:txBody>
      </p:sp>
      <p:sp>
        <p:nvSpPr>
          <p:cNvPr id="3" name="Footer Placeholder 2">
            <a:extLst>
              <a:ext uri="{FF2B5EF4-FFF2-40B4-BE49-F238E27FC236}">
                <a16:creationId xmlns:a16="http://schemas.microsoft.com/office/drawing/2014/main" id="{7CB077D7-EE3B-4C35-A4DD-B811C1442C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1811BB-A986-4447-A97B-970E9BF663A6}"/>
              </a:ext>
            </a:extLst>
          </p:cNvPr>
          <p:cNvSpPr>
            <a:spLocks noGrp="1"/>
          </p:cNvSpPr>
          <p:nvPr>
            <p:ph type="sldNum" sz="quarter" idx="12"/>
          </p:nvPr>
        </p:nvSpPr>
        <p:spPr/>
        <p:txBody>
          <a:bodyPr/>
          <a:lstStyle/>
          <a:p>
            <a:fld id="{23C12688-76DF-4029-A498-F3D2DD4A5C71}" type="slidenum">
              <a:rPr lang="en-US" smtClean="0"/>
              <a:t>‹#›</a:t>
            </a:fld>
            <a:endParaRPr lang="en-US"/>
          </a:p>
        </p:txBody>
      </p:sp>
    </p:spTree>
    <p:extLst>
      <p:ext uri="{BB962C8B-B14F-4D97-AF65-F5344CB8AC3E}">
        <p14:creationId xmlns:p14="http://schemas.microsoft.com/office/powerpoint/2010/main" val="460838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92854-0EF3-4C7F-B386-0BD04F4EFF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6CBA6A-AF7D-4F2E-BAE3-8736AB80C8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327D90-B6DF-46BC-8573-DB10792C4E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DDB1D-1E7C-47A1-AB4C-F7574DAF9962}"/>
              </a:ext>
            </a:extLst>
          </p:cNvPr>
          <p:cNvSpPr>
            <a:spLocks noGrp="1"/>
          </p:cNvSpPr>
          <p:nvPr>
            <p:ph type="dt" sz="half" idx="10"/>
          </p:nvPr>
        </p:nvSpPr>
        <p:spPr/>
        <p:txBody>
          <a:bodyPr/>
          <a:lstStyle/>
          <a:p>
            <a:fld id="{04BD78C7-7263-441D-9584-6FC42E22C964}" type="datetimeFigureOut">
              <a:rPr lang="en-US" smtClean="0"/>
              <a:t>9/21/2021</a:t>
            </a:fld>
            <a:endParaRPr lang="en-US"/>
          </a:p>
        </p:txBody>
      </p:sp>
      <p:sp>
        <p:nvSpPr>
          <p:cNvPr id="6" name="Footer Placeholder 5">
            <a:extLst>
              <a:ext uri="{FF2B5EF4-FFF2-40B4-BE49-F238E27FC236}">
                <a16:creationId xmlns:a16="http://schemas.microsoft.com/office/drawing/2014/main" id="{4E8601A0-DC74-40C7-9E68-36913C66A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7DF85F-2871-4E78-92D9-27539F86D8E3}"/>
              </a:ext>
            </a:extLst>
          </p:cNvPr>
          <p:cNvSpPr>
            <a:spLocks noGrp="1"/>
          </p:cNvSpPr>
          <p:nvPr>
            <p:ph type="sldNum" sz="quarter" idx="12"/>
          </p:nvPr>
        </p:nvSpPr>
        <p:spPr/>
        <p:txBody>
          <a:bodyPr/>
          <a:lstStyle/>
          <a:p>
            <a:fld id="{23C12688-76DF-4029-A498-F3D2DD4A5C71}" type="slidenum">
              <a:rPr lang="en-US" smtClean="0"/>
              <a:t>‹#›</a:t>
            </a:fld>
            <a:endParaRPr lang="en-US"/>
          </a:p>
        </p:txBody>
      </p:sp>
    </p:spTree>
    <p:extLst>
      <p:ext uri="{BB962C8B-B14F-4D97-AF65-F5344CB8AC3E}">
        <p14:creationId xmlns:p14="http://schemas.microsoft.com/office/powerpoint/2010/main" val="3803451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60A9-139B-4611-9D19-31523A8720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68A5C5-5CD7-434A-A5FF-DECFFADB52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29E718-C8A5-40DB-8BBC-19A2EA9A0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AB8506-AEC5-4674-B3E7-7C1715102508}"/>
              </a:ext>
            </a:extLst>
          </p:cNvPr>
          <p:cNvSpPr>
            <a:spLocks noGrp="1"/>
          </p:cNvSpPr>
          <p:nvPr>
            <p:ph type="dt" sz="half" idx="10"/>
          </p:nvPr>
        </p:nvSpPr>
        <p:spPr/>
        <p:txBody>
          <a:bodyPr/>
          <a:lstStyle/>
          <a:p>
            <a:fld id="{04BD78C7-7263-441D-9584-6FC42E22C964}" type="datetimeFigureOut">
              <a:rPr lang="en-US" smtClean="0"/>
              <a:t>9/21/2021</a:t>
            </a:fld>
            <a:endParaRPr lang="en-US"/>
          </a:p>
        </p:txBody>
      </p:sp>
      <p:sp>
        <p:nvSpPr>
          <p:cNvPr id="6" name="Footer Placeholder 5">
            <a:extLst>
              <a:ext uri="{FF2B5EF4-FFF2-40B4-BE49-F238E27FC236}">
                <a16:creationId xmlns:a16="http://schemas.microsoft.com/office/drawing/2014/main" id="{08B7A434-5453-489D-BEA3-A8035A2D8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86560D-D24C-4887-A788-8F78248913F1}"/>
              </a:ext>
            </a:extLst>
          </p:cNvPr>
          <p:cNvSpPr>
            <a:spLocks noGrp="1"/>
          </p:cNvSpPr>
          <p:nvPr>
            <p:ph type="sldNum" sz="quarter" idx="12"/>
          </p:nvPr>
        </p:nvSpPr>
        <p:spPr/>
        <p:txBody>
          <a:bodyPr/>
          <a:lstStyle/>
          <a:p>
            <a:fld id="{23C12688-76DF-4029-A498-F3D2DD4A5C71}" type="slidenum">
              <a:rPr lang="en-US" smtClean="0"/>
              <a:t>‹#›</a:t>
            </a:fld>
            <a:endParaRPr lang="en-US"/>
          </a:p>
        </p:txBody>
      </p:sp>
    </p:spTree>
    <p:extLst>
      <p:ext uri="{BB962C8B-B14F-4D97-AF65-F5344CB8AC3E}">
        <p14:creationId xmlns:p14="http://schemas.microsoft.com/office/powerpoint/2010/main" val="1744948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5C7B02-6693-4BE9-A632-F67BFA92CF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01EB35-AB16-4562-96FC-065D5F88EA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7DCE0-52F5-406B-B713-0D2EFA9FB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D78C7-7263-441D-9584-6FC42E22C964}" type="datetimeFigureOut">
              <a:rPr lang="en-US" smtClean="0"/>
              <a:t>9/21/2021</a:t>
            </a:fld>
            <a:endParaRPr lang="en-US"/>
          </a:p>
        </p:txBody>
      </p:sp>
      <p:sp>
        <p:nvSpPr>
          <p:cNvPr id="5" name="Footer Placeholder 4">
            <a:extLst>
              <a:ext uri="{FF2B5EF4-FFF2-40B4-BE49-F238E27FC236}">
                <a16:creationId xmlns:a16="http://schemas.microsoft.com/office/drawing/2014/main" id="{AE1F2276-4B8E-4022-B2E6-5E860DF826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67AD74-25FF-4DD1-82F2-D416B48D7F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C12688-76DF-4029-A498-F3D2DD4A5C71}" type="slidenum">
              <a:rPr lang="en-US" smtClean="0"/>
              <a:t>‹#›</a:t>
            </a:fld>
            <a:endParaRPr lang="en-US"/>
          </a:p>
        </p:txBody>
      </p:sp>
    </p:spTree>
    <p:extLst>
      <p:ext uri="{BB962C8B-B14F-4D97-AF65-F5344CB8AC3E}">
        <p14:creationId xmlns:p14="http://schemas.microsoft.com/office/powerpoint/2010/main" val="3075224352"/>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51A63-3A8E-4937-B265-FD3E0C0CC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FB5DD2-76F8-4478-8349-F5D8AC0BCD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FDC1C-83D2-434A-A7AF-33B15FCFB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B5A7F-B4DF-4262-90F4-D926835F7890}" type="datetimeFigureOut">
              <a:rPr lang="en-US" smtClean="0"/>
              <a:t>9/21/2021</a:t>
            </a:fld>
            <a:endParaRPr lang="en-US"/>
          </a:p>
        </p:txBody>
      </p:sp>
      <p:sp>
        <p:nvSpPr>
          <p:cNvPr id="5" name="Footer Placeholder 4">
            <a:extLst>
              <a:ext uri="{FF2B5EF4-FFF2-40B4-BE49-F238E27FC236}">
                <a16:creationId xmlns:a16="http://schemas.microsoft.com/office/drawing/2014/main" id="{9D767116-DA0A-4EA0-996D-FB70E473CE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F20F6E-7465-42E7-A677-07C553B3A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461B7-D70A-42EA-ACC9-60A7062D8D51}" type="slidenum">
              <a:rPr lang="en-US" smtClean="0"/>
              <a:t>‹#›</a:t>
            </a:fld>
            <a:endParaRPr lang="en-US"/>
          </a:p>
        </p:txBody>
      </p:sp>
    </p:spTree>
    <p:extLst>
      <p:ext uri="{BB962C8B-B14F-4D97-AF65-F5344CB8AC3E}">
        <p14:creationId xmlns:p14="http://schemas.microsoft.com/office/powerpoint/2010/main" val="3832203182"/>
      </p:ext>
    </p:extLst>
  </p:cSld>
  <p:clrMap bg1="lt1" tx1="dk1" bg2="lt2" tx2="dk2" accent1="accent1" accent2="accent2" accent3="accent3" accent4="accent4" accent5="accent5" accent6="accent6" hlink="hlink" folHlink="folHlink"/>
  <p:sldLayoutIdLst>
    <p:sldLayoutId id="2147483649" r:id="rId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2F75ECB-2A16-4924-8119-F4A6753A62B4}"/>
              </a:ext>
            </a:extLst>
          </p:cNvPr>
          <p:cNvSpPr txBox="1"/>
          <p:nvPr/>
        </p:nvSpPr>
        <p:spPr>
          <a:xfrm>
            <a:off x="1255060" y="5279511"/>
            <a:ext cx="9681882" cy="739880"/>
          </a:xfrm>
          <a:prstGeom prst="rect">
            <a:avLst/>
          </a:prstGeom>
        </p:spPr>
        <p:txBody>
          <a:bodyPr vert="horz" lIns="91440" tIns="45720" rIns="91440" bIns="45720" rtlCol="0" anchor="b">
            <a:normAutofit/>
          </a:bodyPr>
          <a:lstStyle/>
          <a:p>
            <a:pPr marL="0" marR="0" algn="ctr">
              <a:lnSpc>
                <a:spcPct val="90000"/>
              </a:lnSpc>
              <a:spcBef>
                <a:spcPct val="0"/>
              </a:spcBef>
              <a:spcAft>
                <a:spcPts val="0"/>
              </a:spcAft>
            </a:pPr>
            <a:r>
              <a:rPr lang="en-US" sz="2300" dirty="0">
                <a:solidFill>
                  <a:schemeClr val="accent5">
                    <a:lumMod val="75000"/>
                  </a:schemeClr>
                </a:solidFill>
                <a:effectLst/>
                <a:latin typeface="Aharoni" panose="02010803020104030203" pitchFamily="2" charset="-79"/>
                <a:ea typeface="+mj-ea"/>
                <a:cs typeface="Aharoni" panose="02010803020104030203" pitchFamily="2" charset="-79"/>
              </a:rPr>
              <a:t>Railway Reservation System</a:t>
            </a:r>
          </a:p>
          <a:p>
            <a:pPr marL="0" marR="0" algn="ctr">
              <a:lnSpc>
                <a:spcPct val="90000"/>
              </a:lnSpc>
              <a:spcBef>
                <a:spcPct val="0"/>
              </a:spcBef>
              <a:spcAft>
                <a:spcPts val="2400"/>
              </a:spcAft>
            </a:pPr>
            <a:r>
              <a:rPr lang="en-US" sz="2300" cap="all" dirty="0">
                <a:solidFill>
                  <a:schemeClr val="tx1">
                    <a:lumMod val="85000"/>
                    <a:lumOff val="15000"/>
                  </a:schemeClr>
                </a:solidFill>
                <a:effectLst/>
                <a:latin typeface="Aharoni" panose="02010803020104030203" pitchFamily="2" charset="-79"/>
                <a:ea typeface="+mj-ea"/>
                <a:cs typeface="Aharoni" panose="02010803020104030203" pitchFamily="2" charset="-79"/>
              </a:rPr>
              <a:t>     </a:t>
            </a:r>
            <a:r>
              <a:rPr lang="en-US" sz="2300" cap="all" dirty="0">
                <a:solidFill>
                  <a:schemeClr val="bg1">
                    <a:lumMod val="50000"/>
                  </a:schemeClr>
                </a:solidFill>
                <a:effectLst/>
                <a:latin typeface="Aharoni" panose="02010803020104030203" pitchFamily="2" charset="-79"/>
                <a:ea typeface="+mj-ea"/>
                <a:cs typeface="Aharoni" panose="02010803020104030203" pitchFamily="2" charset="-79"/>
              </a:rPr>
              <a:t>presentation</a:t>
            </a:r>
          </a:p>
        </p:txBody>
      </p:sp>
      <p:pic>
        <p:nvPicPr>
          <p:cNvPr id="2" name="Picture 1" descr="A train on the railway tracks&#10;&#10;Description automatically generated with medium confidence">
            <a:extLst>
              <a:ext uri="{FF2B5EF4-FFF2-40B4-BE49-F238E27FC236}">
                <a16:creationId xmlns:a16="http://schemas.microsoft.com/office/drawing/2014/main" id="{2054F1F2-E14D-439E-AB1D-5737556FBE17}"/>
              </a:ext>
            </a:extLst>
          </p:cNvPr>
          <p:cNvPicPr/>
          <p:nvPr/>
        </p:nvPicPr>
        <p:blipFill rotWithShape="1">
          <a:blip r:embed="rId2"/>
          <a:srcRect t="5791"/>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solidFill>
            <a:srgbClr val="FFFFFF">
              <a:shade val="85000"/>
            </a:srgbClr>
          </a:solidFill>
          <a:scene3d>
            <a:camera prst="orthographicFront"/>
            <a:lightRig rig="twoPt" dir="t">
              <a:rot lat="0" lon="0" rev="7800000"/>
            </a:lightRig>
          </a:scene3d>
          <a:sp3d contourW="6350">
            <a:bevelT w="6350" h="6350"/>
            <a:contourClr>
              <a:srgbClr val="C0C0C0"/>
            </a:contourClr>
          </a:sp3d>
        </p:spPr>
      </p:pic>
    </p:spTree>
    <p:extLst>
      <p:ext uri="{BB962C8B-B14F-4D97-AF65-F5344CB8AC3E}">
        <p14:creationId xmlns:p14="http://schemas.microsoft.com/office/powerpoint/2010/main" val="2330179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AF0D49F-DD10-4774-914B-9246944B75EB}"/>
              </a:ext>
            </a:extLst>
          </p:cNvPr>
          <p:cNvPicPr>
            <a:picLocks noChangeAspect="1"/>
          </p:cNvPicPr>
          <p:nvPr/>
        </p:nvPicPr>
        <p:blipFill rotWithShape="1">
          <a:blip r:embed="rId2">
            <a:extLst>
              <a:ext uri="{28A0092B-C50C-407E-A947-70E740481C1C}">
                <a14:useLocalDpi xmlns:a14="http://schemas.microsoft.com/office/drawing/2010/main" val="0"/>
              </a:ext>
            </a:extLst>
          </a:blip>
          <a:srcRect b="4861"/>
          <a:stretch/>
        </p:blipFill>
        <p:spPr>
          <a:xfrm>
            <a:off x="0" y="0"/>
            <a:ext cx="12192000" cy="6858000"/>
          </a:xfrm>
          <a:prstGeom prst="rect">
            <a:avLst/>
          </a:prstGeom>
        </p:spPr>
      </p:pic>
    </p:spTree>
    <p:extLst>
      <p:ext uri="{BB962C8B-B14F-4D97-AF65-F5344CB8AC3E}">
        <p14:creationId xmlns:p14="http://schemas.microsoft.com/office/powerpoint/2010/main" val="2519469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8EF5B48-4A27-45E6-8385-3BA98D7D110A}"/>
              </a:ext>
            </a:extLst>
          </p:cNvPr>
          <p:cNvPicPr>
            <a:picLocks noChangeAspect="1"/>
          </p:cNvPicPr>
          <p:nvPr/>
        </p:nvPicPr>
        <p:blipFill rotWithShape="1">
          <a:blip r:embed="rId2">
            <a:extLst>
              <a:ext uri="{28A0092B-C50C-407E-A947-70E740481C1C}">
                <a14:useLocalDpi xmlns:a14="http://schemas.microsoft.com/office/drawing/2010/main" val="0"/>
              </a:ext>
            </a:extLst>
          </a:blip>
          <a:srcRect b="4583"/>
          <a:stretch/>
        </p:blipFill>
        <p:spPr>
          <a:xfrm>
            <a:off x="0" y="0"/>
            <a:ext cx="12192000" cy="6858000"/>
          </a:xfrm>
          <a:prstGeom prst="rect">
            <a:avLst/>
          </a:prstGeom>
        </p:spPr>
      </p:pic>
    </p:spTree>
    <p:extLst>
      <p:ext uri="{BB962C8B-B14F-4D97-AF65-F5344CB8AC3E}">
        <p14:creationId xmlns:p14="http://schemas.microsoft.com/office/powerpoint/2010/main" val="3649363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33CCE69-0EA8-41EE-9770-8394B2ECC82E}"/>
              </a:ext>
            </a:extLst>
          </p:cNvPr>
          <p:cNvPicPr>
            <a:picLocks noChangeAspect="1"/>
          </p:cNvPicPr>
          <p:nvPr/>
        </p:nvPicPr>
        <p:blipFill rotWithShape="1">
          <a:blip r:embed="rId2">
            <a:extLst>
              <a:ext uri="{28A0092B-C50C-407E-A947-70E740481C1C}">
                <a14:useLocalDpi xmlns:a14="http://schemas.microsoft.com/office/drawing/2010/main" val="0"/>
              </a:ext>
            </a:extLst>
          </a:blip>
          <a:srcRect b="4583"/>
          <a:stretch/>
        </p:blipFill>
        <p:spPr>
          <a:xfrm>
            <a:off x="0" y="0"/>
            <a:ext cx="12192000" cy="6858000"/>
          </a:xfrm>
          <a:prstGeom prst="rect">
            <a:avLst/>
          </a:prstGeom>
        </p:spPr>
      </p:pic>
    </p:spTree>
    <p:extLst>
      <p:ext uri="{BB962C8B-B14F-4D97-AF65-F5344CB8AC3E}">
        <p14:creationId xmlns:p14="http://schemas.microsoft.com/office/powerpoint/2010/main" val="4020096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585611A-2DE9-4FD4-B2C2-0F2D882D58BF}"/>
              </a:ext>
            </a:extLst>
          </p:cNvPr>
          <p:cNvPicPr>
            <a:picLocks noChangeAspect="1"/>
          </p:cNvPicPr>
          <p:nvPr/>
        </p:nvPicPr>
        <p:blipFill rotWithShape="1">
          <a:blip r:embed="rId2">
            <a:extLst>
              <a:ext uri="{28A0092B-C50C-407E-A947-70E740481C1C}">
                <a14:useLocalDpi xmlns:a14="http://schemas.microsoft.com/office/drawing/2010/main" val="0"/>
              </a:ext>
            </a:extLst>
          </a:blip>
          <a:srcRect b="4445"/>
          <a:stretch/>
        </p:blipFill>
        <p:spPr>
          <a:xfrm>
            <a:off x="0" y="0"/>
            <a:ext cx="12192000" cy="6858000"/>
          </a:xfrm>
          <a:prstGeom prst="rect">
            <a:avLst/>
          </a:prstGeom>
        </p:spPr>
      </p:pic>
    </p:spTree>
    <p:extLst>
      <p:ext uri="{BB962C8B-B14F-4D97-AF65-F5344CB8AC3E}">
        <p14:creationId xmlns:p14="http://schemas.microsoft.com/office/powerpoint/2010/main" val="4254881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A9AE949-FE5A-429F-868F-77F93D7E4903}"/>
              </a:ext>
            </a:extLst>
          </p:cNvPr>
          <p:cNvPicPr>
            <a:picLocks noChangeAspect="1"/>
          </p:cNvPicPr>
          <p:nvPr/>
        </p:nvPicPr>
        <p:blipFill rotWithShape="1">
          <a:blip r:embed="rId2">
            <a:extLst>
              <a:ext uri="{28A0092B-C50C-407E-A947-70E740481C1C}">
                <a14:useLocalDpi xmlns:a14="http://schemas.microsoft.com/office/drawing/2010/main" val="0"/>
              </a:ext>
            </a:extLst>
          </a:blip>
          <a:srcRect b="4722"/>
          <a:stretch/>
        </p:blipFill>
        <p:spPr>
          <a:xfrm>
            <a:off x="0" y="0"/>
            <a:ext cx="12192000" cy="6858000"/>
          </a:xfrm>
          <a:prstGeom prst="rect">
            <a:avLst/>
          </a:prstGeom>
        </p:spPr>
      </p:pic>
    </p:spTree>
    <p:extLst>
      <p:ext uri="{BB962C8B-B14F-4D97-AF65-F5344CB8AC3E}">
        <p14:creationId xmlns:p14="http://schemas.microsoft.com/office/powerpoint/2010/main" val="337355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B70CA58-9D20-4402-8EA0-DE4A26C9FD97}"/>
              </a:ext>
            </a:extLst>
          </p:cNvPr>
          <p:cNvPicPr>
            <a:picLocks noChangeAspect="1"/>
          </p:cNvPicPr>
          <p:nvPr/>
        </p:nvPicPr>
        <p:blipFill rotWithShape="1">
          <a:blip r:embed="rId2">
            <a:extLst>
              <a:ext uri="{28A0092B-C50C-407E-A947-70E740481C1C}">
                <a14:useLocalDpi xmlns:a14="http://schemas.microsoft.com/office/drawing/2010/main" val="0"/>
              </a:ext>
            </a:extLst>
          </a:blip>
          <a:srcRect b="4722"/>
          <a:stretch/>
        </p:blipFill>
        <p:spPr>
          <a:xfrm>
            <a:off x="0" y="0"/>
            <a:ext cx="12192000" cy="6858000"/>
          </a:xfrm>
          <a:prstGeom prst="rect">
            <a:avLst/>
          </a:prstGeom>
        </p:spPr>
      </p:pic>
    </p:spTree>
    <p:extLst>
      <p:ext uri="{BB962C8B-B14F-4D97-AF65-F5344CB8AC3E}">
        <p14:creationId xmlns:p14="http://schemas.microsoft.com/office/powerpoint/2010/main" val="47254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8E21887-45B8-496F-8C68-995C2576E23F}"/>
              </a:ext>
            </a:extLst>
          </p:cNvPr>
          <p:cNvPicPr>
            <a:picLocks noChangeAspect="1"/>
          </p:cNvPicPr>
          <p:nvPr/>
        </p:nvPicPr>
        <p:blipFill rotWithShape="1">
          <a:blip r:embed="rId2">
            <a:extLst>
              <a:ext uri="{28A0092B-C50C-407E-A947-70E740481C1C}">
                <a14:useLocalDpi xmlns:a14="http://schemas.microsoft.com/office/drawing/2010/main" val="0"/>
              </a:ext>
            </a:extLst>
          </a:blip>
          <a:srcRect b="5131"/>
          <a:stretch/>
        </p:blipFill>
        <p:spPr>
          <a:xfrm>
            <a:off x="0" y="0"/>
            <a:ext cx="12192000" cy="6858000"/>
          </a:xfrm>
          <a:prstGeom prst="rect">
            <a:avLst/>
          </a:prstGeom>
        </p:spPr>
      </p:pic>
    </p:spTree>
    <p:extLst>
      <p:ext uri="{BB962C8B-B14F-4D97-AF65-F5344CB8AC3E}">
        <p14:creationId xmlns:p14="http://schemas.microsoft.com/office/powerpoint/2010/main" val="1770229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0131B38-EB80-473A-BAC4-C603D96A6CEA}"/>
              </a:ext>
            </a:extLst>
          </p:cNvPr>
          <p:cNvPicPr>
            <a:picLocks noChangeAspect="1"/>
          </p:cNvPicPr>
          <p:nvPr/>
        </p:nvPicPr>
        <p:blipFill rotWithShape="1">
          <a:blip r:embed="rId2">
            <a:extLst>
              <a:ext uri="{28A0092B-C50C-407E-A947-70E740481C1C}">
                <a14:useLocalDpi xmlns:a14="http://schemas.microsoft.com/office/drawing/2010/main" val="0"/>
              </a:ext>
            </a:extLst>
          </a:blip>
          <a:srcRect b="4722"/>
          <a:stretch/>
        </p:blipFill>
        <p:spPr>
          <a:xfrm>
            <a:off x="0" y="0"/>
            <a:ext cx="12192000" cy="6858000"/>
          </a:xfrm>
          <a:prstGeom prst="rect">
            <a:avLst/>
          </a:prstGeom>
        </p:spPr>
      </p:pic>
    </p:spTree>
    <p:extLst>
      <p:ext uri="{BB962C8B-B14F-4D97-AF65-F5344CB8AC3E}">
        <p14:creationId xmlns:p14="http://schemas.microsoft.com/office/powerpoint/2010/main" val="2566548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36CF1-B967-41D5-98E4-CF75ACBB9C8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7EC8A3A-6700-431A-8740-9F20104C54B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B85FF49-E9A4-45E6-A544-AA7CE22CE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EA927410-A194-4900-B73D-5951EB998F09}"/>
              </a:ext>
            </a:extLst>
          </p:cNvPr>
          <p:cNvSpPr txBox="1"/>
          <p:nvPr/>
        </p:nvSpPr>
        <p:spPr>
          <a:xfrm>
            <a:off x="2867864" y="1654443"/>
            <a:ext cx="6163402" cy="1323439"/>
          </a:xfrm>
          <a:prstGeom prst="rect">
            <a:avLst/>
          </a:prstGeom>
          <a:noFill/>
        </p:spPr>
        <p:txBody>
          <a:bodyPr wrap="square" rtlCol="0">
            <a:spAutoFit/>
          </a:bodyPr>
          <a:lstStyle/>
          <a:p>
            <a:r>
              <a:rPr lang="it-IT" sz="8000" b="1" dirty="0">
                <a:solidFill>
                  <a:schemeClr val="bg1"/>
                </a:solidFill>
                <a:latin typeface="Algerian" panose="04020705040A02060702" pitchFamily="82" charset="0"/>
                <a:cs typeface="+mj-cs"/>
              </a:rPr>
              <a:t>Thank</a:t>
            </a:r>
            <a:r>
              <a:rPr lang="en-GB" sz="8000" b="1" dirty="0">
                <a:solidFill>
                  <a:schemeClr val="bg1"/>
                </a:solidFill>
                <a:latin typeface="Algerian" panose="04020705040A02060702" pitchFamily="82" charset="0"/>
                <a:cs typeface="+mj-cs"/>
              </a:rPr>
              <a:t> You!</a:t>
            </a:r>
            <a:endParaRPr lang="ar-EG" sz="8000" b="1" dirty="0">
              <a:solidFill>
                <a:schemeClr val="bg1"/>
              </a:solidFill>
              <a:latin typeface="Algerian" panose="04020705040A02060702" pitchFamily="82" charset="0"/>
              <a:cs typeface="+mj-cs"/>
            </a:endParaRPr>
          </a:p>
        </p:txBody>
      </p:sp>
    </p:spTree>
    <p:extLst>
      <p:ext uri="{BB962C8B-B14F-4D97-AF65-F5344CB8AC3E}">
        <p14:creationId xmlns:p14="http://schemas.microsoft.com/office/powerpoint/2010/main" val="491045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p15:prstTrans prst="airplan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72">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people in a crowd&#10;&#10;Description automatically generated with low confidence">
            <a:extLst>
              <a:ext uri="{FF2B5EF4-FFF2-40B4-BE49-F238E27FC236}">
                <a16:creationId xmlns:a16="http://schemas.microsoft.com/office/drawing/2014/main" id="{B09B1DB1-6F77-460C-A8FF-076A40FEF252}"/>
              </a:ext>
            </a:extLst>
          </p:cNvPr>
          <p:cNvPicPr/>
          <p:nvPr/>
        </p:nvPicPr>
        <p:blipFill rotWithShape="1">
          <a:blip r:embed="rId2"/>
          <a:srcRect l="11133" r="4336" b="-1"/>
          <a:stretch/>
        </p:blipFill>
        <p:spPr>
          <a:xfrm>
            <a:off x="20" y="431"/>
            <a:ext cx="8115280" cy="6408311"/>
          </a:xfrm>
          <a:prstGeom prst="rect">
            <a:avLst/>
          </a:prstGeom>
        </p:spPr>
      </p:pic>
      <p:sp>
        <p:nvSpPr>
          <p:cNvPr id="4" name="TextBox 3">
            <a:extLst>
              <a:ext uri="{FF2B5EF4-FFF2-40B4-BE49-F238E27FC236}">
                <a16:creationId xmlns:a16="http://schemas.microsoft.com/office/drawing/2014/main" id="{80F82219-DEBE-4CBD-ABFF-7D9A82760516}"/>
              </a:ext>
            </a:extLst>
          </p:cNvPr>
          <p:cNvSpPr txBox="1"/>
          <p:nvPr/>
        </p:nvSpPr>
        <p:spPr>
          <a:xfrm>
            <a:off x="8435599" y="2295986"/>
            <a:ext cx="3548787" cy="2266028"/>
          </a:xfrm>
          <a:prstGeom prst="rect">
            <a:avLst/>
          </a:prstGeom>
        </p:spPr>
        <p:txBody>
          <a:bodyPr vert="horz" lIns="91440" tIns="45720" rIns="91440" bIns="45720" rtlCol="0">
            <a:normAutofit/>
          </a:bodyPr>
          <a:lstStyle/>
          <a:p>
            <a:pPr marR="0" algn="just">
              <a:lnSpc>
                <a:spcPct val="90000"/>
              </a:lnSpc>
              <a:spcBef>
                <a:spcPts val="600"/>
              </a:spcBef>
              <a:spcAft>
                <a:spcPts val="1000"/>
              </a:spcAft>
            </a:pPr>
            <a:r>
              <a:rPr lang="en-US" sz="1900" dirty="0">
                <a:effectLst/>
              </a:rPr>
              <a:t>In only a few weeks, COVID-19 has profoundly changed our lives, the epidemic is increasing people’s anxiety and worry, affecting their social relations, their trust in other people and in institutions, their personal security and sense of belonging.</a:t>
            </a:r>
          </a:p>
        </p:txBody>
      </p:sp>
      <p:sp>
        <p:nvSpPr>
          <p:cNvPr id="129" name="Rectangle 74">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76">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1B36350C-D4A2-4FB7-8F8D-85E7AD21D8FD}"/>
              </a:ext>
            </a:extLst>
          </p:cNvPr>
          <p:cNvSpPr txBox="1"/>
          <p:nvPr/>
        </p:nvSpPr>
        <p:spPr>
          <a:xfrm>
            <a:off x="8738586" y="1389758"/>
            <a:ext cx="2942812" cy="424732"/>
          </a:xfrm>
          <a:prstGeom prst="rect">
            <a:avLst/>
          </a:prstGeom>
          <a:noFill/>
        </p:spPr>
        <p:txBody>
          <a:bodyPr wrap="square">
            <a:spAutoFit/>
          </a:bodyPr>
          <a:lstStyle/>
          <a:p>
            <a:pPr marR="0">
              <a:lnSpc>
                <a:spcPct val="90000"/>
              </a:lnSpc>
              <a:spcBef>
                <a:spcPts val="600"/>
              </a:spcBef>
              <a:spcAft>
                <a:spcPts val="1000"/>
              </a:spcAft>
            </a:pPr>
            <a:r>
              <a:rPr lang="en-US" sz="2400" b="1" kern="0" dirty="0">
                <a:solidFill>
                  <a:srgbClr val="00A0B8"/>
                </a:solidFill>
                <a:latin typeface="Constantia" panose="02030602050306030303" pitchFamily="18" charset="0"/>
                <a:cs typeface="Times New Roman" panose="02020603050405020304" pitchFamily="18" charset="0"/>
              </a:rPr>
              <a:t>Problem</a:t>
            </a:r>
            <a:r>
              <a:rPr lang="en-US" sz="1800" dirty="0">
                <a:effectLst/>
              </a:rPr>
              <a:t> </a:t>
            </a:r>
            <a:r>
              <a:rPr lang="en-US" sz="2400" b="1" kern="0" dirty="0">
                <a:solidFill>
                  <a:srgbClr val="00A0B8"/>
                </a:solidFill>
                <a:latin typeface="Constantia" panose="02030602050306030303" pitchFamily="18" charset="0"/>
                <a:cs typeface="Times New Roman" panose="02020603050405020304" pitchFamily="18" charset="0"/>
              </a:rPr>
              <a:t>definition</a:t>
            </a:r>
          </a:p>
        </p:txBody>
      </p:sp>
    </p:spTree>
    <p:extLst>
      <p:ext uri="{BB962C8B-B14F-4D97-AF65-F5344CB8AC3E}">
        <p14:creationId xmlns:p14="http://schemas.microsoft.com/office/powerpoint/2010/main" val="1516300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graphical user interface&#10;&#10;Description automatically generated">
            <a:extLst>
              <a:ext uri="{FF2B5EF4-FFF2-40B4-BE49-F238E27FC236}">
                <a16:creationId xmlns:a16="http://schemas.microsoft.com/office/drawing/2014/main" id="{7A132CD0-F993-4F3A-9250-42B7992A9988}"/>
              </a:ext>
            </a:extLst>
          </p:cNvPr>
          <p:cNvPicPr/>
          <p:nvPr/>
        </p:nvPicPr>
        <p:blipFill rotWithShape="1">
          <a:blip r:embed="rId2"/>
          <a:srcRect l="13843" r="7960" b="2"/>
          <a:stretch/>
        </p:blipFill>
        <p:spPr>
          <a:xfrm>
            <a:off x="20" y="431"/>
            <a:ext cx="8115280" cy="6408311"/>
          </a:xfrm>
          <a:prstGeom prst="rect">
            <a:avLst/>
          </a:prstGeom>
        </p:spPr>
      </p:pic>
      <p:sp>
        <p:nvSpPr>
          <p:cNvPr id="4" name="TextBox 3">
            <a:extLst>
              <a:ext uri="{FF2B5EF4-FFF2-40B4-BE49-F238E27FC236}">
                <a16:creationId xmlns:a16="http://schemas.microsoft.com/office/drawing/2014/main" id="{402AC713-7092-4C7B-B44A-6605128A3AFF}"/>
              </a:ext>
            </a:extLst>
          </p:cNvPr>
          <p:cNvSpPr txBox="1"/>
          <p:nvPr/>
        </p:nvSpPr>
        <p:spPr>
          <a:xfrm>
            <a:off x="8532003" y="2245169"/>
            <a:ext cx="3243290" cy="1918834"/>
          </a:xfrm>
          <a:prstGeom prst="rect">
            <a:avLst/>
          </a:prstGeom>
        </p:spPr>
        <p:txBody>
          <a:bodyPr vert="horz" lIns="91440" tIns="45720" rIns="91440" bIns="45720" rtlCol="0">
            <a:normAutofit/>
          </a:bodyPr>
          <a:lstStyle/>
          <a:p>
            <a:pPr marR="0" algn="just">
              <a:lnSpc>
                <a:spcPct val="90000"/>
              </a:lnSpc>
              <a:spcBef>
                <a:spcPts val="600"/>
              </a:spcBef>
              <a:spcAft>
                <a:spcPts val="1000"/>
              </a:spcAft>
            </a:pPr>
            <a:r>
              <a:rPr lang="en-US" sz="2000" dirty="0">
                <a:effectLst/>
              </a:rPr>
              <a:t>People tend to use Internet applications in abundance to limit personal interaction between humans to reduce standing in crowds and the epidemic.</a:t>
            </a:r>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9B7BF3F-C72E-4CE6-98F6-2EACB5EA876C}"/>
              </a:ext>
            </a:extLst>
          </p:cNvPr>
          <p:cNvSpPr txBox="1"/>
          <p:nvPr/>
        </p:nvSpPr>
        <p:spPr>
          <a:xfrm>
            <a:off x="8532004" y="1409730"/>
            <a:ext cx="3243289" cy="478272"/>
          </a:xfrm>
          <a:prstGeom prst="rect">
            <a:avLst/>
          </a:prstGeom>
          <a:noFill/>
        </p:spPr>
        <p:txBody>
          <a:bodyPr wrap="square">
            <a:spAutoFit/>
          </a:bodyPr>
          <a:lstStyle/>
          <a:p>
            <a:pPr marL="0" marR="0">
              <a:lnSpc>
                <a:spcPct val="110000"/>
              </a:lnSpc>
              <a:spcBef>
                <a:spcPts val="3000"/>
              </a:spcBef>
              <a:spcAft>
                <a:spcPts val="300"/>
              </a:spcAft>
              <a:tabLst>
                <a:tab pos="342900" algn="l"/>
              </a:tabLst>
            </a:pPr>
            <a:r>
              <a:rPr lang="en-US" sz="2400" b="1" kern="0" dirty="0">
                <a:solidFill>
                  <a:srgbClr val="00A0B8"/>
                </a:solidFill>
                <a:effectLst/>
                <a:latin typeface="Constantia" panose="02030602050306030303" pitchFamily="18" charset="0"/>
                <a:ea typeface="Times New Roman" panose="02020603050405020304" pitchFamily="18" charset="0"/>
                <a:cs typeface="Times New Roman" panose="02020603050405020304" pitchFamily="18" charset="0"/>
              </a:rPr>
              <a:t>Introduced solution </a:t>
            </a:r>
          </a:p>
        </p:txBody>
      </p:sp>
    </p:spTree>
    <p:extLst>
      <p:ext uri="{BB962C8B-B14F-4D97-AF65-F5344CB8AC3E}">
        <p14:creationId xmlns:p14="http://schemas.microsoft.com/office/powerpoint/2010/main" val="390864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87E59F-C7DA-43B7-9114-F8A801F1DC9B}"/>
              </a:ext>
            </a:extLst>
          </p:cNvPr>
          <p:cNvSpPr txBox="1"/>
          <p:nvPr/>
        </p:nvSpPr>
        <p:spPr>
          <a:xfrm>
            <a:off x="466722" y="586855"/>
            <a:ext cx="3201366" cy="3387497"/>
          </a:xfrm>
          <a:prstGeom prst="rect">
            <a:avLst/>
          </a:prstGeom>
        </p:spPr>
        <p:txBody>
          <a:bodyPr vert="horz" lIns="91440" tIns="45720" rIns="91440" bIns="45720" rtlCol="0" anchor="b">
            <a:normAutofit/>
          </a:bodyPr>
          <a:lstStyle/>
          <a:p>
            <a:pPr marL="0" marR="0" algn="ctr">
              <a:lnSpc>
                <a:spcPct val="90000"/>
              </a:lnSpc>
              <a:spcBef>
                <a:spcPct val="0"/>
              </a:spcBef>
              <a:spcAft>
                <a:spcPts val="300"/>
              </a:spcAft>
              <a:tabLst>
                <a:tab pos="342900" algn="l"/>
              </a:tabLst>
            </a:pPr>
            <a:r>
              <a:rPr lang="en-US" sz="4000" b="1" kern="1200" dirty="0">
                <a:solidFill>
                  <a:srgbClr val="FFFFFF"/>
                </a:solidFill>
                <a:effectLst/>
                <a:latin typeface="+mj-lt"/>
                <a:ea typeface="+mj-ea"/>
                <a:cs typeface="+mj-cs"/>
              </a:rPr>
              <a:t>Scope</a:t>
            </a:r>
          </a:p>
        </p:txBody>
      </p:sp>
      <p:sp>
        <p:nvSpPr>
          <p:cNvPr id="5" name="TextBox 4">
            <a:extLst>
              <a:ext uri="{FF2B5EF4-FFF2-40B4-BE49-F238E27FC236}">
                <a16:creationId xmlns:a16="http://schemas.microsoft.com/office/drawing/2014/main" id="{F153A015-4CCF-43F8-A96B-6272FE772B74}"/>
              </a:ext>
            </a:extLst>
          </p:cNvPr>
          <p:cNvSpPr txBox="1"/>
          <p:nvPr/>
        </p:nvSpPr>
        <p:spPr>
          <a:xfrm>
            <a:off x="4263094" y="231321"/>
            <a:ext cx="7782147" cy="6415633"/>
          </a:xfrm>
          <a:prstGeom prst="rect">
            <a:avLst/>
          </a:prstGeom>
        </p:spPr>
        <p:txBody>
          <a:bodyPr vert="horz" lIns="91440" tIns="45720" rIns="91440" bIns="45720" rtlCol="0" anchor="ctr">
            <a:normAutofit/>
          </a:bodyPr>
          <a:lstStyle/>
          <a:p>
            <a:pPr marL="114300" marR="0" indent="-342900">
              <a:lnSpc>
                <a:spcPct val="90000"/>
              </a:lnSpc>
              <a:spcBef>
                <a:spcPts val="600"/>
              </a:spcBef>
              <a:spcAft>
                <a:spcPts val="800"/>
              </a:spcAft>
              <a:buFont typeface="Wingdings" panose="05000000000000000000" pitchFamily="2" charset="2"/>
              <a:buChar char="Ø"/>
            </a:pPr>
            <a:r>
              <a:rPr lang="en-US" dirty="0">
                <a:effectLst/>
                <a:latin typeface="Times New Roman" panose="02020603050405020304" pitchFamily="18" charset="0"/>
                <a:cs typeface="Times New Roman" panose="02020603050405020304" pitchFamily="18" charset="0"/>
              </a:rPr>
              <a:t>Railway Ticket Reservation System is a ticketing system which provides facility to the railway administration of booking the tickets for passengers digitally. </a:t>
            </a:r>
          </a:p>
          <a:p>
            <a:pPr marL="114300" marR="0" indent="-342900">
              <a:lnSpc>
                <a:spcPct val="90000"/>
              </a:lnSpc>
              <a:spcBef>
                <a:spcPts val="600"/>
              </a:spcBef>
              <a:spcAft>
                <a:spcPts val="800"/>
              </a:spcAft>
              <a:buFont typeface="Wingdings" panose="05000000000000000000" pitchFamily="2" charset="2"/>
              <a:buChar char="Ø"/>
            </a:pPr>
            <a:r>
              <a:rPr lang="en-US" dirty="0">
                <a:effectLst/>
                <a:latin typeface="Times New Roman" panose="02020603050405020304" pitchFamily="18" charset="0"/>
                <a:cs typeface="Times New Roman" panose="02020603050405020304" pitchFamily="18" charset="0"/>
              </a:rPr>
              <a:t>the booking process has become easier, and within the reach of travelers</a:t>
            </a:r>
          </a:p>
          <a:p>
            <a:pPr marL="114300" marR="0" indent="-342900">
              <a:lnSpc>
                <a:spcPct val="90000"/>
              </a:lnSpc>
              <a:spcBef>
                <a:spcPts val="600"/>
              </a:spcBef>
              <a:spcAft>
                <a:spcPts val="800"/>
              </a:spcAft>
              <a:buFont typeface="Wingdings" panose="05000000000000000000" pitchFamily="2" charset="2"/>
              <a:buChar char="Ø"/>
            </a:pPr>
            <a:r>
              <a:rPr lang="en-US" dirty="0">
                <a:effectLst/>
                <a:latin typeface="Times New Roman" panose="02020603050405020304" pitchFamily="18" charset="0"/>
                <a:cs typeface="Times New Roman" panose="02020603050405020304" pitchFamily="18" charset="0"/>
              </a:rPr>
              <a:t>the user can select the governorate from which he wants to travel and to which he wants to go , and the available trains will appear to him, where they can inquire about vacant seats on air-conditioned trains, and determine the number of tickets  To be booked</a:t>
            </a:r>
          </a:p>
          <a:p>
            <a:pPr marL="114300" marR="0" indent="-342900">
              <a:lnSpc>
                <a:spcPct val="90000"/>
              </a:lnSpc>
              <a:spcBef>
                <a:spcPts val="600"/>
              </a:spcBef>
              <a:spcAft>
                <a:spcPts val="8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a:t>
            </a:r>
            <a:r>
              <a:rPr lang="en-US" dirty="0">
                <a:effectLst/>
                <a:latin typeface="Times New Roman" panose="02020603050405020304" pitchFamily="18" charset="0"/>
                <a:cs typeface="Times New Roman" panose="02020603050405020304" pitchFamily="18" charset="0"/>
              </a:rPr>
              <a:t>he travel date and train time will be specified</a:t>
            </a:r>
            <a:endParaRPr lang="en-US" dirty="0">
              <a:latin typeface="Times New Roman" panose="02020603050405020304" pitchFamily="18" charset="0"/>
              <a:cs typeface="Times New Roman" panose="02020603050405020304" pitchFamily="18" charset="0"/>
            </a:endParaRPr>
          </a:p>
          <a:p>
            <a:pPr marL="114300" marR="0" indent="-342900">
              <a:lnSpc>
                <a:spcPct val="90000"/>
              </a:lnSpc>
              <a:spcBef>
                <a:spcPts val="600"/>
              </a:spcBef>
              <a:spcAft>
                <a:spcPts val="8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t>
            </a:r>
            <a:r>
              <a:rPr lang="en-US" dirty="0">
                <a:effectLst/>
                <a:latin typeface="Times New Roman" panose="02020603050405020304" pitchFamily="18" charset="0"/>
                <a:cs typeface="Times New Roman" panose="02020603050405020304" pitchFamily="18" charset="0"/>
              </a:rPr>
              <a:t>users will need to enter their visa card.  </a:t>
            </a:r>
          </a:p>
          <a:p>
            <a:pPr marL="114300" marR="0" indent="-342900">
              <a:lnSpc>
                <a:spcPct val="90000"/>
              </a:lnSpc>
              <a:spcBef>
                <a:spcPts val="600"/>
              </a:spcBef>
              <a:spcAft>
                <a:spcPts val="800"/>
              </a:spcAft>
              <a:buFont typeface="Wingdings" panose="05000000000000000000" pitchFamily="2" charset="2"/>
              <a:buChar char="Ø"/>
            </a:pPr>
            <a:r>
              <a:rPr lang="en-US" dirty="0">
                <a:effectLst/>
                <a:latin typeface="Times New Roman" panose="02020603050405020304" pitchFamily="18" charset="0"/>
                <a:cs typeface="Times New Roman" panose="02020603050405020304" pitchFamily="18" charset="0"/>
              </a:rPr>
              <a:t>The ticket will appear automatically specifying dates and seats and all the details about the trip.</a:t>
            </a:r>
          </a:p>
        </p:txBody>
      </p:sp>
    </p:spTree>
    <p:extLst>
      <p:ext uri="{BB962C8B-B14F-4D97-AF65-F5344CB8AC3E}">
        <p14:creationId xmlns:p14="http://schemas.microsoft.com/office/powerpoint/2010/main" val="1259452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43AC796-07A5-4A68-98B8-6BAFB4AE60BB}"/>
              </a:ext>
            </a:extLst>
          </p:cNvPr>
          <p:cNvSpPr txBox="1"/>
          <p:nvPr/>
        </p:nvSpPr>
        <p:spPr>
          <a:xfrm>
            <a:off x="2564137" y="227493"/>
            <a:ext cx="7063721" cy="1159200"/>
          </a:xfrm>
          <a:prstGeom prst="rect">
            <a:avLst/>
          </a:prstGeom>
        </p:spPr>
        <p:txBody>
          <a:bodyPr vert="horz" lIns="91440" tIns="45720" rIns="91440" bIns="45720" rtlCol="0" anchor="ctr">
            <a:normAutofit/>
          </a:bodyPr>
          <a:lstStyle/>
          <a:p>
            <a:pPr marL="281940" marR="0" algn="ctr">
              <a:lnSpc>
                <a:spcPct val="90000"/>
              </a:lnSpc>
              <a:spcBef>
                <a:spcPct val="0"/>
              </a:spcBef>
              <a:spcAft>
                <a:spcPts val="600"/>
              </a:spcAft>
            </a:pPr>
            <a:r>
              <a:rPr lang="en-US" sz="4000" kern="1200" dirty="0">
                <a:solidFill>
                  <a:srgbClr val="FFFFFF"/>
                </a:solidFill>
                <a:effectLst/>
                <a:latin typeface="+mj-lt"/>
                <a:ea typeface="+mj-ea"/>
                <a:cs typeface="+mj-cs"/>
              </a:rPr>
              <a:t>MVC</a:t>
            </a:r>
          </a:p>
        </p:txBody>
      </p:sp>
      <p:pic>
        <p:nvPicPr>
          <p:cNvPr id="8" name="Picture 7" descr="Diagram&#10;&#10;Description automatically generated">
            <a:extLst>
              <a:ext uri="{FF2B5EF4-FFF2-40B4-BE49-F238E27FC236}">
                <a16:creationId xmlns:a16="http://schemas.microsoft.com/office/drawing/2014/main" id="{A0D4EAC7-E949-40F0-BA3F-71630503703D}"/>
              </a:ext>
            </a:extLst>
          </p:cNvPr>
          <p:cNvPicPr/>
          <p:nvPr/>
        </p:nvPicPr>
        <p:blipFill>
          <a:blip r:embed="rId2"/>
          <a:stretch>
            <a:fillRect/>
          </a:stretch>
        </p:blipFill>
        <p:spPr>
          <a:xfrm>
            <a:off x="2519967" y="1966293"/>
            <a:ext cx="7152064" cy="4452160"/>
          </a:xfrm>
          <a:prstGeom prst="rect">
            <a:avLst/>
          </a:prstGeom>
        </p:spPr>
      </p:pic>
    </p:spTree>
    <p:extLst>
      <p:ext uri="{BB962C8B-B14F-4D97-AF65-F5344CB8AC3E}">
        <p14:creationId xmlns:p14="http://schemas.microsoft.com/office/powerpoint/2010/main" val="1969163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7A4792E-9471-4661-9B11-3F2817AB9C45}"/>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Functional</a:t>
            </a:r>
            <a:r>
              <a:rPr lang="en-US" sz="4000" kern="1200" dirty="0">
                <a:solidFill>
                  <a:srgbClr val="FFFFFF"/>
                </a:solidFill>
                <a:effectLst/>
                <a:latin typeface="+mj-lt"/>
                <a:ea typeface="+mj-ea"/>
                <a:cs typeface="+mj-cs"/>
              </a:rPr>
              <a:t> </a:t>
            </a:r>
            <a:r>
              <a:rPr lang="en-US" sz="4000" b="1" kern="1200" dirty="0">
                <a:solidFill>
                  <a:srgbClr val="FFFFFF"/>
                </a:solidFill>
                <a:latin typeface="+mj-lt"/>
                <a:ea typeface="+mj-ea"/>
                <a:cs typeface="+mj-cs"/>
              </a:rPr>
              <a:t>Requirements</a:t>
            </a:r>
          </a:p>
        </p:txBody>
      </p:sp>
      <p:sp>
        <p:nvSpPr>
          <p:cNvPr id="52" name="TextBox 6">
            <a:extLst>
              <a:ext uri="{FF2B5EF4-FFF2-40B4-BE49-F238E27FC236}">
                <a16:creationId xmlns:a16="http://schemas.microsoft.com/office/drawing/2014/main" id="{C4E3850C-1A6B-4935-A3E6-004790F230E6}"/>
              </a:ext>
            </a:extLst>
          </p:cNvPr>
          <p:cNvSpPr txBox="1"/>
          <p:nvPr/>
        </p:nvSpPr>
        <p:spPr>
          <a:xfrm>
            <a:off x="4698858" y="666114"/>
            <a:ext cx="6555347" cy="5546047"/>
          </a:xfrm>
          <a:prstGeom prst="rect">
            <a:avLst/>
          </a:prstGeom>
        </p:spPr>
        <p:txBody>
          <a:bodyPr vert="horz" lIns="91440" tIns="45720" rIns="91440" bIns="45720" rtlCol="0" anchor="ctr">
            <a:normAutofit/>
          </a:bodyPr>
          <a:lstStyle/>
          <a:p>
            <a:pPr marL="342900" marR="0" lvl="0" indent="-342900" rtl="0">
              <a:lnSpc>
                <a:spcPct val="107000"/>
              </a:lnSpc>
              <a:spcBef>
                <a:spcPts val="0"/>
              </a:spcBef>
              <a:spcAft>
                <a:spcPts val="8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i="1"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rPr>
              <a:t>user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shall </a:t>
            </a:r>
            <a:r>
              <a:rPr lang="en-US" sz="18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register</a:t>
            </a:r>
            <a:r>
              <a:rPr lang="en-US" sz="1800" dirty="0">
                <a:effectLst/>
                <a:latin typeface="Times New Roman" panose="02020603050405020304" pitchFamily="18" charset="0"/>
                <a:ea typeface="Calibri" panose="020F0502020204030204" pitchFamily="34" charset="0"/>
                <a:cs typeface="Arial" panose="020B0604020202020204" pitchFamily="34" charset="0"/>
              </a:rPr>
              <a:t> to the system by entering his information (Username, E-mail, Telephone).</a:t>
            </a:r>
          </a:p>
          <a:p>
            <a:pPr marL="342900" marR="0" lvl="0" indent="-342900">
              <a:lnSpc>
                <a:spcPct val="107000"/>
              </a:lnSpc>
              <a:spcBef>
                <a:spcPts val="600"/>
              </a:spcBef>
              <a:spcAft>
                <a:spcPts val="6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i="1"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rPr>
              <a:t>user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shall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login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 system with username and password, the login process will not complete until the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verify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function is applied.</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600"/>
              </a:spcBef>
              <a:spcAft>
                <a:spcPts val="60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System should generate a unique identification No. for each passenger that is to differentiate between passengers with similar data.</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600"/>
              </a:spcBef>
              <a:spcAft>
                <a:spcPts val="6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i="1"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rPr>
              <a:t>user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shall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departure station, the destination, And the travel date including their arrival and departure time.</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61109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 name="Rectangle 6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7A4792E-9471-4661-9B11-3F2817AB9C45}"/>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Functional</a:t>
            </a:r>
            <a:r>
              <a:rPr lang="en-US" sz="4000" kern="1200" dirty="0">
                <a:solidFill>
                  <a:srgbClr val="FFFFFF"/>
                </a:solidFill>
                <a:effectLst/>
                <a:latin typeface="+mj-lt"/>
                <a:ea typeface="+mj-ea"/>
                <a:cs typeface="+mj-cs"/>
              </a:rPr>
              <a:t> </a:t>
            </a:r>
            <a:r>
              <a:rPr lang="en-US" sz="4000" b="1" kern="1200" dirty="0">
                <a:solidFill>
                  <a:srgbClr val="FFFFFF"/>
                </a:solidFill>
                <a:latin typeface="+mj-lt"/>
                <a:ea typeface="+mj-ea"/>
                <a:cs typeface="+mj-cs"/>
              </a:rPr>
              <a:t>Requirements</a:t>
            </a:r>
          </a:p>
        </p:txBody>
      </p:sp>
      <p:sp>
        <p:nvSpPr>
          <p:cNvPr id="52" name="TextBox 6">
            <a:extLst>
              <a:ext uri="{FF2B5EF4-FFF2-40B4-BE49-F238E27FC236}">
                <a16:creationId xmlns:a16="http://schemas.microsoft.com/office/drawing/2014/main" id="{C4E3850C-1A6B-4935-A3E6-004790F230E6}"/>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342900" indent="-342900">
              <a:lnSpc>
                <a:spcPct val="107000"/>
              </a:lnSpc>
              <a:spcBef>
                <a:spcPts val="600"/>
              </a:spcBef>
              <a:spcAft>
                <a:spcPts val="600"/>
              </a:spcAft>
              <a:buFont typeface="Wingdings" panose="05000000000000000000" pitchFamily="2" charset="2"/>
              <a:buChar char=""/>
            </a:pPr>
            <a:r>
              <a:rPr lang="en-US" sz="1800" dirty="0">
                <a:effectLst/>
                <a:latin typeface="Times New Roman" panose="02020603050405020304" pitchFamily="18" charset="0"/>
                <a:ea typeface="Constantia" panose="02030602050306030303" pitchFamily="18" charset="0"/>
                <a:cs typeface="Times New Roman" panose="02020603050405020304" pitchFamily="18" charset="0"/>
              </a:rPr>
              <a:t>In case there are available seats,</a:t>
            </a:r>
            <a:r>
              <a:rPr lang="en-US" sz="1800" dirty="0">
                <a:solidFill>
                  <a:srgbClr val="51515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onstantia" panose="02030602050306030303" pitchFamily="18" charset="0"/>
                <a:cs typeface="Times New Roman" panose="02020603050405020304" pitchFamily="18" charset="0"/>
              </a:rPr>
              <a:t>The </a:t>
            </a:r>
            <a:r>
              <a:rPr lang="en-US" sz="1800" i="1" dirty="0">
                <a:solidFill>
                  <a:schemeClr val="accent5">
                    <a:lumMod val="75000"/>
                  </a:schemeClr>
                </a:solidFill>
                <a:effectLst/>
                <a:latin typeface="Times New Roman" panose="02020603050405020304" pitchFamily="18" charset="0"/>
                <a:ea typeface="Constantia" panose="02030602050306030303" pitchFamily="18" charset="0"/>
                <a:cs typeface="Times New Roman" panose="02020603050405020304" pitchFamily="18" charset="0"/>
              </a:rPr>
              <a:t>user</a:t>
            </a:r>
            <a:r>
              <a:rPr lang="en-US" sz="1800" i="1" dirty="0">
                <a:solidFill>
                  <a:srgbClr val="007789"/>
                </a:solidFill>
                <a:effectLst/>
                <a:latin typeface="Times New Roman" panose="02020603050405020304" pitchFamily="18" charset="0"/>
                <a:ea typeface="Constantia" panose="02030602050306030303" pitchFamily="18" charset="0"/>
                <a:cs typeface="Times New Roman" panose="02020603050405020304" pitchFamily="18" charset="0"/>
              </a:rPr>
              <a:t> </a:t>
            </a:r>
            <a:r>
              <a:rPr lang="en-US" sz="1800" dirty="0">
                <a:effectLst/>
                <a:latin typeface="Times New Roman" panose="02020603050405020304" pitchFamily="18" charset="0"/>
                <a:ea typeface="Constantia" panose="02030602050306030303" pitchFamily="18" charset="0"/>
                <a:cs typeface="Times New Roman" panose="02020603050405020304" pitchFamily="18" charset="0"/>
              </a:rPr>
              <a:t>shall </a:t>
            </a:r>
            <a:r>
              <a:rPr lang="en-US" sz="1800" dirty="0">
                <a:solidFill>
                  <a:srgbClr val="FF0000"/>
                </a:solidFill>
                <a:effectLst/>
                <a:latin typeface="Times New Roman" panose="02020603050405020304" pitchFamily="18" charset="0"/>
                <a:ea typeface="Constantia" panose="02030602050306030303" pitchFamily="18" charset="0"/>
                <a:cs typeface="Times New Roman" panose="02020603050405020304" pitchFamily="18" charset="0"/>
              </a:rPr>
              <a:t>select</a:t>
            </a:r>
            <a:r>
              <a:rPr lang="en-US" sz="1800" dirty="0">
                <a:effectLst/>
                <a:latin typeface="Times New Roman" panose="02020603050405020304" pitchFamily="18" charset="0"/>
                <a:ea typeface="Constantia" panose="02030602050306030303" pitchFamily="18" charset="0"/>
                <a:cs typeface="Times New Roman" panose="02020603050405020304" pitchFamily="18" charset="0"/>
              </a:rPr>
              <a:t> number of seats, coaches' class and train type.</a:t>
            </a:r>
            <a:endPar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rtl="0">
              <a:lnSpc>
                <a:spcPct val="107000"/>
              </a:lnSpc>
              <a:spcBef>
                <a:spcPts val="600"/>
              </a:spcBef>
              <a:spcAft>
                <a:spcPts val="600"/>
              </a:spcAft>
              <a:buFont typeface="Wingdings" panose="05000000000000000000" pitchFamily="2" charset="2"/>
              <a:buChar char=""/>
            </a:pP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Users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can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pay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tickets fees electronically using Visa or Master Cards.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600"/>
              </a:spcBef>
              <a:spcAft>
                <a:spcPts val="600"/>
              </a:spcAft>
              <a:buFont typeface="Wingdings" panose="05000000000000000000" pitchFamily="2" charset="2"/>
              <a:buChar char=""/>
            </a:pP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Users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can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edit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or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cancel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ticket reservation and the fare will be refunded in case of cancellation.</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600"/>
              </a:spcBef>
              <a:spcAft>
                <a:spcPts val="600"/>
              </a:spcAft>
              <a:buFont typeface="Wingdings" panose="05000000000000000000" pitchFamily="2" charset="2"/>
              <a:buChar char=""/>
            </a:pP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Admin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can</a:t>
            </a: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add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remove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modify</a:t>
            </a: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trains information.</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600"/>
              </a:spcBef>
              <a:spcAft>
                <a:spcPts val="600"/>
              </a:spcAft>
              <a:buFont typeface="Wingdings" panose="05000000000000000000" pitchFamily="2" charset="2"/>
              <a:buChar char=""/>
            </a:pP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Admin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can</a:t>
            </a: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add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remove</a:t>
            </a: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 information.</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600"/>
              </a:spcBef>
              <a:spcAft>
                <a:spcPts val="600"/>
              </a:spcAft>
              <a:buFont typeface="Wingdings" panose="05000000000000000000" pitchFamily="2" charset="2"/>
              <a:buChar char=""/>
            </a:pP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Admin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can</a:t>
            </a: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get</a:t>
            </a: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passenger list.</a:t>
            </a: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5860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93727F6-84F4-477D-BAEC-8D1B7D38228A}"/>
              </a:ext>
            </a:extLst>
          </p:cNvPr>
          <p:cNvSpPr txBox="1"/>
          <p:nvPr/>
        </p:nvSpPr>
        <p:spPr>
          <a:xfrm>
            <a:off x="5093304" y="-1647"/>
            <a:ext cx="2005387" cy="925572"/>
          </a:xfrm>
          <a:prstGeom prst="rect">
            <a:avLst/>
          </a:prstGeom>
        </p:spPr>
        <p:txBody>
          <a:bodyPr vert="horz" lIns="91440" tIns="45720" rIns="91440" bIns="45720" rtlCol="0" anchor="ctr">
            <a:normAutofit/>
          </a:bodyPr>
          <a:lstStyle/>
          <a:p>
            <a:pPr marL="281940" marR="0">
              <a:lnSpc>
                <a:spcPct val="90000"/>
              </a:lnSpc>
              <a:spcBef>
                <a:spcPct val="0"/>
              </a:spcBef>
              <a:spcAft>
                <a:spcPts val="600"/>
              </a:spcAft>
            </a:pPr>
            <a:r>
              <a:rPr lang="en-US" sz="4000" kern="1200" dirty="0">
                <a:solidFill>
                  <a:srgbClr val="FFFFFF"/>
                </a:solidFill>
                <a:effectLst/>
                <a:latin typeface="+mj-lt"/>
                <a:ea typeface="+mj-ea"/>
                <a:cs typeface="+mj-cs"/>
              </a:rPr>
              <a:t>ERD</a:t>
            </a:r>
          </a:p>
        </p:txBody>
      </p:sp>
      <p:pic>
        <p:nvPicPr>
          <p:cNvPr id="11" name="Picture 10" descr="Diagram, schematic&#10;&#10;Description automatically generated">
            <a:extLst>
              <a:ext uri="{FF2B5EF4-FFF2-40B4-BE49-F238E27FC236}">
                <a16:creationId xmlns:a16="http://schemas.microsoft.com/office/drawing/2014/main" id="{E2825D04-3670-4EA6-BDD2-7ACDA8C97D79}"/>
              </a:ext>
            </a:extLst>
          </p:cNvPr>
          <p:cNvPicPr>
            <a:picLocks noChangeAspect="1"/>
          </p:cNvPicPr>
          <p:nvPr/>
        </p:nvPicPr>
        <p:blipFill rotWithShape="1">
          <a:blip r:embed="rId2">
            <a:extLst>
              <a:ext uri="{28A0092B-C50C-407E-A947-70E740481C1C}">
                <a14:useLocalDpi xmlns:a14="http://schemas.microsoft.com/office/drawing/2010/main" val="0"/>
              </a:ext>
            </a:extLst>
          </a:blip>
          <a:srcRect l="14694" t="18546" r="17422" b="14985"/>
          <a:stretch/>
        </p:blipFill>
        <p:spPr>
          <a:xfrm>
            <a:off x="0" y="819151"/>
            <a:ext cx="12191993" cy="6038850"/>
          </a:xfrm>
          <a:prstGeom prst="rect">
            <a:avLst/>
          </a:prstGeom>
        </p:spPr>
      </p:pic>
    </p:spTree>
    <p:extLst>
      <p:ext uri="{BB962C8B-B14F-4D97-AF65-F5344CB8AC3E}">
        <p14:creationId xmlns:p14="http://schemas.microsoft.com/office/powerpoint/2010/main" val="11685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93727F6-84F4-477D-BAEC-8D1B7D38228A}"/>
              </a:ext>
            </a:extLst>
          </p:cNvPr>
          <p:cNvSpPr txBox="1"/>
          <p:nvPr/>
        </p:nvSpPr>
        <p:spPr>
          <a:xfrm>
            <a:off x="3693908" y="-83226"/>
            <a:ext cx="4804180" cy="1159200"/>
          </a:xfrm>
          <a:prstGeom prst="rect">
            <a:avLst/>
          </a:prstGeom>
        </p:spPr>
        <p:txBody>
          <a:bodyPr vert="horz" lIns="91440" tIns="45720" rIns="91440" bIns="45720" rtlCol="0" anchor="ctr">
            <a:normAutofit/>
          </a:bodyPr>
          <a:lstStyle/>
          <a:p>
            <a:pPr marL="281940" marR="0" algn="ctr">
              <a:lnSpc>
                <a:spcPct val="90000"/>
              </a:lnSpc>
              <a:spcBef>
                <a:spcPct val="0"/>
              </a:spcBef>
              <a:spcAft>
                <a:spcPts val="600"/>
              </a:spcAft>
            </a:pPr>
            <a:r>
              <a:rPr lang="en-US" sz="4000" kern="1200" dirty="0">
                <a:solidFill>
                  <a:srgbClr val="FFFFFF"/>
                </a:solidFill>
                <a:effectLst/>
                <a:latin typeface="+mj-lt"/>
                <a:ea typeface="+mj-ea"/>
                <a:cs typeface="+mj-cs"/>
              </a:rPr>
              <a:t>Demo</a:t>
            </a:r>
          </a:p>
        </p:txBody>
      </p:sp>
      <p:pic>
        <p:nvPicPr>
          <p:cNvPr id="5" name="Picture 4" descr="A screenshot of a computer&#10;&#10;Description automatically generated">
            <a:extLst>
              <a:ext uri="{FF2B5EF4-FFF2-40B4-BE49-F238E27FC236}">
                <a16:creationId xmlns:a16="http://schemas.microsoft.com/office/drawing/2014/main" id="{07190F62-8B2E-4FDC-95A6-B06FC07B809A}"/>
              </a:ext>
            </a:extLst>
          </p:cNvPr>
          <p:cNvPicPr>
            <a:picLocks noChangeAspect="1"/>
          </p:cNvPicPr>
          <p:nvPr/>
        </p:nvPicPr>
        <p:blipFill rotWithShape="1">
          <a:blip r:embed="rId2">
            <a:extLst>
              <a:ext uri="{28A0092B-C50C-407E-A947-70E740481C1C}">
                <a14:useLocalDpi xmlns:a14="http://schemas.microsoft.com/office/drawing/2010/main" val="0"/>
              </a:ext>
            </a:extLst>
          </a:blip>
          <a:srcRect b="5000"/>
          <a:stretch/>
        </p:blipFill>
        <p:spPr>
          <a:xfrm>
            <a:off x="0" y="905522"/>
            <a:ext cx="12192000" cy="5952478"/>
          </a:xfrm>
          <a:prstGeom prst="rect">
            <a:avLst/>
          </a:prstGeom>
        </p:spPr>
      </p:pic>
    </p:spTree>
    <p:extLst>
      <p:ext uri="{BB962C8B-B14F-4D97-AF65-F5344CB8AC3E}">
        <p14:creationId xmlns:p14="http://schemas.microsoft.com/office/powerpoint/2010/main" val="346891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371</Words>
  <Application>Microsoft Office PowerPoint</Application>
  <PresentationFormat>Widescreen</PresentationFormat>
  <Paragraphs>29</Paragraphs>
  <Slides>18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Aharoni</vt:lpstr>
      <vt:lpstr>Algerian</vt:lpstr>
      <vt:lpstr>Arial</vt:lpstr>
      <vt:lpstr>Calibri</vt:lpstr>
      <vt:lpstr>Calibri Light</vt:lpstr>
      <vt:lpstr>Constantia</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gina fathy</dc:creator>
  <cp:lastModifiedBy>gina fathy</cp:lastModifiedBy>
  <cp:revision>8</cp:revision>
  <dcterms:created xsi:type="dcterms:W3CDTF">2021-09-20T00:05:19Z</dcterms:created>
  <dcterms:modified xsi:type="dcterms:W3CDTF">2021-09-21T21:01:51Z</dcterms:modified>
</cp:coreProperties>
</file>